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1"/>
  </p:sldMasterIdLst>
  <p:notesMasterIdLst>
    <p:notesMasterId r:id="rId12"/>
  </p:notesMasterIdLst>
  <p:handoutMasterIdLst>
    <p:handoutMasterId r:id="rId13"/>
  </p:handoutMasterIdLst>
  <p:sldIdLst>
    <p:sldId id="994" r:id="rId2"/>
    <p:sldId id="995" r:id="rId3"/>
    <p:sldId id="996" r:id="rId4"/>
    <p:sldId id="997" r:id="rId5"/>
    <p:sldId id="998" r:id="rId6"/>
    <p:sldId id="999" r:id="rId7"/>
    <p:sldId id="1000" r:id="rId8"/>
    <p:sldId id="1001" r:id="rId9"/>
    <p:sldId id="1002" r:id="rId10"/>
    <p:sldId id="1003" r:id="rId11"/>
  </p:sldIdLst>
  <p:sldSz cx="9906000" cy="6858000" type="A4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Hesse" initials="TH" lastIdx="23" clrIdx="0"/>
  <p:cmAuthor id="1" name="Andrej Felde" initials="AF" lastIdx="16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8A"/>
    <a:srgbClr val="FF0066"/>
    <a:srgbClr val="FF9933"/>
    <a:srgbClr val="FFCC66"/>
    <a:srgbClr val="FFFF00"/>
    <a:srgbClr val="66FFFF"/>
    <a:srgbClr val="E1E1FF"/>
    <a:srgbClr val="DD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19" autoAdjust="0"/>
  </p:normalViewPr>
  <p:slideViewPr>
    <p:cSldViewPr>
      <p:cViewPr varScale="1">
        <p:scale>
          <a:sx n="87" d="100"/>
          <a:sy n="87" d="100"/>
        </p:scale>
        <p:origin x="-104" y="-10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05T11:12:16.782" idx="1">
    <p:pos x="10" y="10"/>
    <p:text>TODO: organisatorisches einfügen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08-05T11:12:16.782" idx="23">
    <p:pos x="10" y="10"/>
    <p:text>TODO: organisatorisches einfügen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t" anchorCtr="0" compatLnSpc="1">
            <a:prstTxWarp prst="textNoShape">
              <a:avLst/>
            </a:prstTxWarp>
          </a:bodyPr>
          <a:lstStyle>
            <a:lvl1pPr algn="l" defTabSz="993775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t" anchorCtr="0" compatLnSpc="1">
            <a:prstTxWarp prst="textNoShape">
              <a:avLst/>
            </a:prstTxWarp>
          </a:bodyPr>
          <a:lstStyle>
            <a:lvl1pPr algn="r" defTabSz="993775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b" anchorCtr="0" compatLnSpc="1">
            <a:prstTxWarp prst="textNoShape">
              <a:avLst/>
            </a:prstTxWarp>
          </a:bodyPr>
          <a:lstStyle>
            <a:lvl1pPr algn="l" defTabSz="993775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b" anchorCtr="0" compatLnSpc="1">
            <a:prstTxWarp prst="textNoShape">
              <a:avLst/>
            </a:prstTxWarp>
          </a:bodyPr>
          <a:lstStyle>
            <a:lvl1pPr algn="r" defTabSz="993775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FEBBCEE-6A78-41EA-9B9A-8F5E8C8FD68F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883172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t" anchorCtr="0" compatLnSpc="1">
            <a:prstTxWarp prst="textNoShape">
              <a:avLst/>
            </a:prstTxWarp>
          </a:bodyPr>
          <a:lstStyle>
            <a:lvl1pPr algn="l" defTabSz="993775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t" anchorCtr="0" compatLnSpc="1">
            <a:prstTxWarp prst="textNoShape">
              <a:avLst/>
            </a:prstTxWarp>
          </a:bodyPr>
          <a:lstStyle>
            <a:lvl1pPr algn="r" defTabSz="993775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8350"/>
            <a:ext cx="554513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382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noProof="0" smtClean="0"/>
              <a:t>Klicken Sie, um die Formate des Vorlagentextes zu bearbeiten</a:t>
            </a:r>
          </a:p>
          <a:p>
            <a:pPr lvl="1"/>
            <a:r>
              <a:rPr lang="de-DE" altLang="x-none" noProof="0" smtClean="0"/>
              <a:t>Zweite Ebene</a:t>
            </a:r>
          </a:p>
          <a:p>
            <a:pPr lvl="2"/>
            <a:r>
              <a:rPr lang="de-DE" altLang="x-none" noProof="0" smtClean="0"/>
              <a:t>Dritte Ebene</a:t>
            </a:r>
          </a:p>
          <a:p>
            <a:pPr lvl="3"/>
            <a:r>
              <a:rPr lang="de-DE" altLang="x-none" noProof="0" smtClean="0"/>
              <a:t>Vierte Ebene</a:t>
            </a:r>
          </a:p>
          <a:p>
            <a:pPr lvl="4"/>
            <a:r>
              <a:rPr lang="de-DE" altLang="x-none" noProof="0" smtClean="0"/>
              <a:t>Fünfte Ebene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4988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b" anchorCtr="0" compatLnSpc="1">
            <a:prstTxWarp prst="textNoShape">
              <a:avLst/>
            </a:prstTxWarp>
          </a:bodyPr>
          <a:lstStyle>
            <a:lvl1pPr algn="l" defTabSz="993775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3438"/>
            <a:ext cx="3074987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8970" tIns="49487" rIns="98970" bIns="49487" numCol="1" anchor="b" anchorCtr="0" compatLnSpc="1">
            <a:prstTxWarp prst="textNoShape">
              <a:avLst/>
            </a:prstTxWarp>
          </a:bodyPr>
          <a:lstStyle>
            <a:lvl1pPr algn="r" defTabSz="993775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B1F4B50E-2B0E-4FBD-AFC8-DFFE47154F64}" type="slidenum">
              <a:rPr lang="de-DE" altLang="x-none"/>
              <a:pPr>
                <a:defRPr/>
              </a:pPr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2576115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defRPr/>
            </a:pPr>
            <a:endParaRPr lang="de-DE" altLang="x-none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6A239BC8-CBA8-4AE9-B0AA-9A1607C05CBB}" type="slidenum">
              <a:rPr lang="de-DE" altLang="x-none" sz="1400" smtClean="0">
                <a:latin typeface="Times New Roman" pitchFamily="18" charset="0"/>
              </a:rPr>
              <a:pPr eaLnBrk="1" hangingPunct="1">
                <a:defRPr/>
              </a:pPr>
              <a:t>2</a:t>
            </a:fld>
            <a:endParaRPr lang="de-DE" altLang="x-none" sz="1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37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defRPr/>
            </a:pPr>
            <a:endParaRPr lang="de-DE" altLang="x-none" dirty="0" smtClean="0">
              <a:latin typeface="Arial" pitchFamily="34" charset="0"/>
              <a:ea typeface="ＭＳ Ｐゴシック" charset="-128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defTabSz="99377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defTabSz="993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6A239BC8-CBA8-4AE9-B0AA-9A1607C05CBB}" type="slidenum">
              <a:rPr lang="de-DE" altLang="x-none" sz="1400" smtClean="0">
                <a:latin typeface="Times New Roman" pitchFamily="18" charset="0"/>
              </a:rPr>
              <a:pPr eaLnBrk="1" hangingPunct="1">
                <a:defRPr/>
              </a:pPr>
              <a:t>3</a:t>
            </a:fld>
            <a:endParaRPr lang="de-DE" altLang="x-none" sz="14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3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1463" y="368300"/>
            <a:ext cx="9363075" cy="2089150"/>
          </a:xfrm>
          <a:prstGeom prst="rect">
            <a:avLst/>
          </a:prstGeom>
          <a:solidFill>
            <a:srgbClr val="004E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x-none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71463" y="196850"/>
            <a:ext cx="9363075" cy="144463"/>
          </a:xfrm>
          <a:prstGeom prst="rect">
            <a:avLst/>
          </a:prstGeom>
          <a:solidFill>
            <a:srgbClr val="004E8A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x-none"/>
          </a:p>
        </p:txBody>
      </p:sp>
      <p:pic>
        <p:nvPicPr>
          <p:cNvPr id="6" name="Picture 9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770813" y="657225"/>
            <a:ext cx="2028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273050" y="6357938"/>
            <a:ext cx="9361488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71463" y="360363"/>
            <a:ext cx="93614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x-none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71463" y="2457450"/>
            <a:ext cx="9361487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x-none"/>
          </a:p>
        </p:txBody>
      </p:sp>
      <p:pic>
        <p:nvPicPr>
          <p:cNvPr id="11" name="Grafik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63" y="6384925"/>
            <a:ext cx="7032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8673" y="1449388"/>
            <a:ext cx="7195627" cy="944562"/>
          </a:xfrm>
        </p:spPr>
        <p:txBody>
          <a:bodyPr t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3" name="Fußzeilenplatzhalter 3"/>
          <p:cNvSpPr txBox="1">
            <a:spLocks/>
          </p:cNvSpPr>
          <p:nvPr userDrawn="1"/>
        </p:nvSpPr>
        <p:spPr>
          <a:xfrm>
            <a:off x="273050" y="6489700"/>
            <a:ext cx="7800975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71E482C5-58E3-4583-8C64-AB4EA00E1990}" type="datetime1">
              <a:rPr lang="de-DE" sz="1000" smtClean="0">
                <a:latin typeface="+mn-lt"/>
                <a:ea typeface="+mn-ea"/>
                <a:cs typeface="Tahoma" pitchFamily="34" charset="0"/>
              </a:rPr>
              <a:pPr algn="l">
                <a:defRPr/>
              </a:pPr>
              <a:t>04/09/14</a:t>
            </a:fld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  |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Intelligent </a:t>
            </a:r>
            <a:r>
              <a:rPr lang="de-DE" sz="1000" dirty="0" err="1" smtClean="0">
                <a:latin typeface="+mn-lt"/>
                <a:ea typeface="+mn-ea"/>
                <a:cs typeface="Tahoma" pitchFamily="34" charset="0"/>
              </a:rPr>
              <a:t>Autonomous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 Systems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|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YOUR NAME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|  </a:t>
            </a:r>
            <a:fld id="{CA9CCED3-3B2E-407D-A62E-ECA5854ECD73}" type="slidenum">
              <a:rPr lang="de-DE" sz="1000" smtClean="0">
                <a:latin typeface="+mn-lt"/>
                <a:ea typeface="+mn-ea"/>
                <a:cs typeface="Tahoma" pitchFamily="34" charset="0"/>
              </a:rPr>
              <a:pPr algn="l">
                <a:defRPr/>
              </a:pPr>
              <a:t>‹#›</a:t>
            </a:fld>
            <a:endParaRPr lang="de-DE" sz="1000" dirty="0" smtClean="0">
              <a:latin typeface="+mn-lt"/>
              <a:ea typeface="+mn-ea"/>
              <a:cs typeface="Tahoma" pitchFamily="34" charset="0"/>
            </a:endParaRPr>
          </a:p>
          <a:p>
            <a:pPr algn="l">
              <a:defRPr/>
            </a:pPr>
            <a:endParaRPr lang="de-DE" sz="1000" dirty="0">
              <a:latin typeface="+mn-lt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0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0000" y="1620001"/>
            <a:ext cx="7392200" cy="4479943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890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6956576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695657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141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8673" y="1592264"/>
            <a:ext cx="4480058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85174" y="1592264"/>
            <a:ext cx="4447380" cy="4551381"/>
          </a:xfrm>
        </p:spPr>
        <p:txBody>
          <a:bodyPr/>
          <a:lstStyle>
            <a:lvl1pPr marL="0" indent="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004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54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42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9088" y="1620001"/>
            <a:ext cx="5417382" cy="45061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8674" y="1620001"/>
            <a:ext cx="3365633" cy="4506163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88673" y="488950"/>
            <a:ext cx="74100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61145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645" y="1928802"/>
            <a:ext cx="5943600" cy="279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694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 noChangeArrowheads="1"/>
          </p:cNvSpPr>
          <p:nvPr/>
        </p:nvSpPr>
        <p:spPr bwMode="auto">
          <a:xfrm>
            <a:off x="271463" y="368300"/>
            <a:ext cx="9363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x-none">
              <a:cs typeface="Tahoma" pitchFamily="34" charset="-7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8938" y="488950"/>
            <a:ext cx="71961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0525" y="1619250"/>
            <a:ext cx="7194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 smtClean="0"/>
              <a:t>Textmasterformate durch Klicken bearbeiten</a:t>
            </a:r>
          </a:p>
          <a:p>
            <a:pPr lvl="1"/>
            <a:r>
              <a:rPr lang="de-DE" altLang="x-none" smtClean="0"/>
              <a:t>Zweite Ebene</a:t>
            </a:r>
          </a:p>
          <a:p>
            <a:pPr lvl="2"/>
            <a:r>
              <a:rPr lang="de-DE" altLang="x-none" smtClean="0"/>
              <a:t>Dritte Ebene</a:t>
            </a:r>
          </a:p>
          <a:p>
            <a:pPr lvl="3"/>
            <a:r>
              <a:rPr lang="de-DE" altLang="x-none" smtClean="0"/>
              <a:t>Vierte Ebene</a:t>
            </a:r>
          </a:p>
          <a:p>
            <a:pPr lvl="4"/>
            <a:r>
              <a:rPr lang="de-DE" altLang="x-none" smtClean="0"/>
              <a:t>Fünfte Ebene</a:t>
            </a:r>
          </a:p>
        </p:txBody>
      </p:sp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271463" y="196850"/>
            <a:ext cx="9363075" cy="144463"/>
          </a:xfrm>
          <a:prstGeom prst="rect">
            <a:avLst/>
          </a:prstGeom>
          <a:solidFill>
            <a:srgbClr val="004E8A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x-none">
              <a:cs typeface="Tahoma" pitchFamily="34" charset="-78"/>
            </a:endParaRPr>
          </a:p>
        </p:txBody>
      </p:sp>
      <p:pic>
        <p:nvPicPr>
          <p:cNvPr id="1030" name="Picture 9" descr="tud_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764463" y="512763"/>
            <a:ext cx="203041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/>
          <p:cNvSpPr>
            <a:spLocks noChangeShapeType="1"/>
          </p:cNvSpPr>
          <p:nvPr/>
        </p:nvSpPr>
        <p:spPr bwMode="auto">
          <a:xfrm>
            <a:off x="271463" y="1449388"/>
            <a:ext cx="9361487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16"/>
          <p:cNvSpPr>
            <a:spLocks noChangeArrowheads="1"/>
          </p:cNvSpPr>
          <p:nvPr/>
        </p:nvSpPr>
        <p:spPr bwMode="auto">
          <a:xfrm>
            <a:off x="271463" y="366713"/>
            <a:ext cx="9361487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x-none">
              <a:cs typeface="Tahoma" pitchFamily="34" charset="-78"/>
            </a:endParaRPr>
          </a:p>
        </p:txBody>
      </p:sp>
      <p:sp>
        <p:nvSpPr>
          <p:cNvPr id="1033" name="Line 15"/>
          <p:cNvSpPr>
            <a:spLocks noChangeShapeType="1"/>
          </p:cNvSpPr>
          <p:nvPr/>
        </p:nvSpPr>
        <p:spPr bwMode="auto">
          <a:xfrm>
            <a:off x="273050" y="6357938"/>
            <a:ext cx="9361488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273050" y="6489700"/>
            <a:ext cx="7800975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fld id="{71E482C5-58E3-4583-8C64-AB4EA00E1990}" type="datetime1">
              <a:rPr lang="de-DE" sz="1000" smtClean="0">
                <a:latin typeface="+mn-lt"/>
                <a:ea typeface="+mn-ea"/>
                <a:cs typeface="Tahoma" pitchFamily="34" charset="0"/>
              </a:rPr>
              <a:pPr algn="l">
                <a:defRPr/>
              </a:pPr>
              <a:t>04/09/14</a:t>
            </a:fld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  |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Intelligent </a:t>
            </a:r>
            <a:r>
              <a:rPr lang="de-DE" sz="1000" dirty="0" err="1" smtClean="0">
                <a:latin typeface="+mn-lt"/>
                <a:ea typeface="+mn-ea"/>
                <a:cs typeface="Tahoma" pitchFamily="34" charset="0"/>
              </a:rPr>
              <a:t>Autonomous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 Systems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|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YOUR NAME  </a:t>
            </a:r>
            <a:r>
              <a:rPr lang="de-DE" sz="1000" dirty="0" smtClean="0">
                <a:latin typeface="+mn-lt"/>
                <a:ea typeface="+mn-ea"/>
                <a:cs typeface="Tahoma" pitchFamily="34" charset="0"/>
              </a:rPr>
              <a:t>|  </a:t>
            </a:r>
            <a:fld id="{CA9CCED3-3B2E-407D-A62E-ECA5854ECD73}" type="slidenum">
              <a:rPr lang="de-DE" sz="1000" smtClean="0">
                <a:latin typeface="+mn-lt"/>
                <a:ea typeface="+mn-ea"/>
                <a:cs typeface="Tahoma" pitchFamily="34" charset="0"/>
              </a:rPr>
              <a:pPr algn="l">
                <a:defRPr/>
              </a:pPr>
              <a:t>‹#›</a:t>
            </a:fld>
            <a:endParaRPr lang="de-DE" sz="1000" dirty="0" smtClean="0">
              <a:latin typeface="+mn-lt"/>
              <a:ea typeface="+mn-ea"/>
              <a:cs typeface="Tahoma" pitchFamily="34" charset="0"/>
            </a:endParaRPr>
          </a:p>
          <a:p>
            <a:pPr algn="l">
              <a:defRPr/>
            </a:pPr>
            <a:endParaRPr lang="de-DE" sz="1000" dirty="0">
              <a:latin typeface="+mn-lt"/>
              <a:ea typeface="+mn-ea"/>
              <a:cs typeface="Tahoma" pitchFamily="34" charset="0"/>
            </a:endParaRPr>
          </a:p>
        </p:txBody>
      </p:sp>
      <p:pic>
        <p:nvPicPr>
          <p:cNvPr id="103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863" y="6384925"/>
            <a:ext cx="7032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j-ea"/>
          <a:cs typeface="Tahoma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-7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-7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-7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Tahoma" pitchFamily="34" charset="-7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fontAlgn="base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9388" indent="-177800" algn="l" rtl="0" fontAlgn="base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2pPr>
      <a:lvl3pPr marL="538163" indent="-187325" algn="l" rtl="0" fontAlgn="base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Tahoma" pitchFamily="34" charset="0"/>
        </a:defRPr>
      </a:lvl3pPr>
      <a:lvl4pPr marL="717550" indent="-173038" algn="l" rtl="0" fontAlgn="base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4pPr>
      <a:lvl5pPr marL="908050" indent="-188913" algn="l" rtl="0" fontAlgn="base">
        <a:lnSpc>
          <a:spcPct val="130000"/>
        </a:lnSpc>
        <a:spcBef>
          <a:spcPts val="200"/>
        </a:spcBef>
        <a:spcAft>
          <a:spcPts val="225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Tahoma" pitchFamily="34" charset="0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wmf"/><Relationship Id="rId5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Untertitel 1"/>
          <p:cNvSpPr>
            <a:spLocks noGrp="1"/>
          </p:cNvSpPr>
          <p:nvPr>
            <p:ph type="subTitle" idx="1"/>
          </p:nvPr>
        </p:nvSpPr>
        <p:spPr>
          <a:xfrm>
            <a:off x="388938" y="1449388"/>
            <a:ext cx="7196137" cy="944562"/>
          </a:xfrm>
        </p:spPr>
        <p:txBody>
          <a:bodyPr/>
          <a:lstStyle/>
          <a:p>
            <a:r>
              <a:rPr lang="de-DE" altLang="x-none" dirty="0" err="1" smtClean="0">
                <a:cs typeface="Tahoma" pitchFamily="34" charset="-78"/>
              </a:rPr>
              <a:t>M.Sc</a:t>
            </a:r>
            <a:r>
              <a:rPr lang="de-DE" altLang="x-none" dirty="0" smtClean="0">
                <a:cs typeface="Tahoma" pitchFamily="34" charset="-78"/>
              </a:rPr>
              <a:t>. Thesis Intermediate </a:t>
            </a:r>
            <a:r>
              <a:rPr lang="de-DE" altLang="x-none" dirty="0" err="1" smtClean="0">
                <a:cs typeface="Tahoma" pitchFamily="34" charset="-78"/>
              </a:rPr>
              <a:t>Presentation</a:t>
            </a:r>
            <a:endParaRPr lang="en-US" altLang="x-none" dirty="0" smtClean="0">
              <a:cs typeface="Tahoma" pitchFamily="34" charset="-7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de-DE" altLang="x-none" dirty="0" smtClean="0">
                <a:cs typeface="Tahoma" pitchFamily="34" charset="-78"/>
              </a:rPr>
              <a:t>The Title </a:t>
            </a:r>
            <a:r>
              <a:rPr lang="de-DE" altLang="x-none" dirty="0" err="1" smtClean="0">
                <a:cs typeface="Tahoma" pitchFamily="34" charset="-78"/>
              </a:rPr>
              <a:t>of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My</a:t>
            </a:r>
            <a:r>
              <a:rPr lang="de-DE" altLang="x-none" dirty="0" smtClean="0">
                <a:cs typeface="Tahoma" pitchFamily="34" charset="-78"/>
              </a:rPr>
              <a:t> Thesis</a:t>
            </a:r>
            <a:endParaRPr lang="de-DE" altLang="x-none" dirty="0" smtClean="0">
              <a:cs typeface="Tahoma" pitchFamily="34" charset="-78"/>
            </a:endParaRP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895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520952" y="2914650"/>
            <a:ext cx="4807198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endParaRPr lang="de-DE" altLang="x-none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dirty="0" smtClean="0"/>
              <a:t>A cool </a:t>
            </a:r>
            <a:r>
              <a:rPr lang="de-DE" altLang="x-none" dirty="0" err="1" smtClean="0"/>
              <a:t>appetizer</a:t>
            </a:r>
            <a:r>
              <a:rPr lang="de-DE" altLang="x-none" dirty="0" smtClean="0"/>
              <a:t> on </a:t>
            </a:r>
            <a:r>
              <a:rPr lang="de-DE" altLang="x-none" dirty="0" err="1" smtClean="0"/>
              <a:t>your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thesis</a:t>
            </a:r>
            <a:r>
              <a:rPr lang="de-DE" altLang="x-none" dirty="0" smtClean="0"/>
              <a:t>?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dirty="0" smtClean="0"/>
              <a:t>A </a:t>
            </a:r>
            <a:r>
              <a:rPr lang="de-DE" altLang="x-none" dirty="0" err="1" smtClean="0"/>
              <a:t>subtitle</a:t>
            </a:r>
            <a:r>
              <a:rPr lang="de-DE" altLang="x-none" dirty="0" smtClean="0"/>
              <a:t>? </a:t>
            </a:r>
            <a:endParaRPr lang="de-DE" altLang="x-none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dirty="0" smtClean="0"/>
              <a:t>Something </a:t>
            </a:r>
            <a:r>
              <a:rPr lang="de-DE" altLang="x-none" dirty="0" err="1" smtClean="0"/>
              <a:t>else</a:t>
            </a:r>
            <a:r>
              <a:rPr lang="de-DE" altLang="x-none" dirty="0" smtClean="0"/>
              <a:t>?</a:t>
            </a:r>
            <a:endParaRPr lang="de-DE" altLang="x-none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altLang="x-none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altLang="x-none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dirty="0" err="1" smtClean="0"/>
              <a:t>B.Sc</a:t>
            </a:r>
            <a:r>
              <a:rPr lang="de-DE" altLang="x-none" dirty="0" smtClean="0"/>
              <a:t>. Maxine Musterfrau</a:t>
            </a:r>
            <a:endParaRPr lang="de-DE" alt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60" y="2708920"/>
            <a:ext cx="2651760" cy="3429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cs typeface="Tahoma" pitchFamily="34" charset="-78"/>
              </a:rPr>
              <a:t>Please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give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me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Advice</a:t>
            </a:r>
            <a:r>
              <a:rPr lang="de-DE" altLang="x-none" dirty="0">
                <a:cs typeface="Tahoma" pitchFamily="34" charset="-78"/>
              </a:rPr>
              <a:t> on </a:t>
            </a:r>
            <a:r>
              <a:rPr lang="de-DE" altLang="x-none" dirty="0" err="1">
                <a:cs typeface="Tahoma" pitchFamily="34" charset="-78"/>
              </a:rPr>
              <a:t>How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To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Improve</a:t>
            </a:r>
            <a:r>
              <a:rPr lang="de-DE" altLang="x-none" dirty="0">
                <a:cs typeface="Tahoma" pitchFamily="34" charset="-78"/>
              </a:rPr>
              <a:t> X? [optional, </a:t>
            </a:r>
            <a:r>
              <a:rPr lang="de-DE" altLang="x-none" dirty="0" err="1">
                <a:cs typeface="Tahoma" pitchFamily="34" charset="-78"/>
              </a:rPr>
              <a:t>highly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appreciated</a:t>
            </a:r>
            <a:r>
              <a:rPr lang="de-DE" altLang="x-none" dirty="0" smtClean="0">
                <a:cs typeface="Tahoma" pitchFamily="34" charset="-78"/>
              </a:rPr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488950"/>
            <a:ext cx="7516390" cy="838200"/>
          </a:xfrm>
          <a:extLst/>
        </p:spPr>
        <p:txBody>
          <a:bodyPr/>
          <a:lstStyle/>
          <a:p>
            <a:pPr>
              <a:defRPr/>
            </a:pPr>
            <a:r>
              <a:rPr lang="de-DE" altLang="x-none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Motivation</a:t>
            </a:r>
            <a:endParaRPr lang="de-DE" altLang="x-none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20952" y="2132856"/>
            <a:ext cx="4807198" cy="350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endParaRPr lang="de-DE" altLang="x-none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dirty="0" err="1" smtClean="0"/>
              <a:t>Make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clear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why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we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should</a:t>
            </a:r>
            <a:r>
              <a:rPr lang="de-DE" altLang="x-none" dirty="0" smtClean="0"/>
              <a:t> listen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dirty="0" err="1" smtClean="0"/>
              <a:t>To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you</a:t>
            </a:r>
            <a:r>
              <a:rPr lang="de-DE" altLang="x-none" dirty="0" smtClean="0"/>
              <a:t> in </a:t>
            </a:r>
            <a:r>
              <a:rPr lang="de-DE" altLang="x-none" dirty="0" err="1" smtClean="0"/>
              <a:t>the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next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ten</a:t>
            </a:r>
            <a:r>
              <a:rPr lang="de-DE" altLang="x-none" dirty="0" smtClean="0"/>
              <a:t> </a:t>
            </a:r>
            <a:r>
              <a:rPr lang="de-DE" altLang="x-none" dirty="0" err="1" smtClean="0"/>
              <a:t>minutes</a:t>
            </a:r>
            <a:r>
              <a:rPr lang="de-DE" altLang="x-none" dirty="0" smtClean="0"/>
              <a:t>!</a:t>
            </a:r>
            <a:endParaRPr lang="de-DE" altLang="x-none" dirty="0"/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altLang="x-none" dirty="0" smtClean="0"/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i="1" dirty="0" smtClean="0">
                <a:solidFill>
                  <a:srgbClr val="FF0000"/>
                </a:solidFill>
              </a:rPr>
              <a:t>Note: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Alltogether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the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presentation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s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hould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be</a:t>
            </a:r>
            <a:r>
              <a:rPr lang="de-DE" altLang="x-none" i="1" dirty="0" smtClean="0">
                <a:solidFill>
                  <a:srgbClr val="FF0000"/>
                </a:solidFill>
              </a:rPr>
              <a:t> not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more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than</a:t>
            </a:r>
            <a:r>
              <a:rPr lang="de-DE" altLang="x-none" i="1" dirty="0" smtClean="0">
                <a:solidFill>
                  <a:srgbClr val="FF0000"/>
                </a:solidFill>
              </a:rPr>
              <a:t> 10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Minutes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and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maximally</a:t>
            </a:r>
            <a:r>
              <a:rPr lang="de-DE" altLang="x-none" i="1" dirty="0" smtClean="0">
                <a:solidFill>
                  <a:srgbClr val="FF0000"/>
                </a:solidFill>
              </a:rPr>
              <a:t> 10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Slides</a:t>
            </a:r>
            <a:r>
              <a:rPr lang="de-DE" altLang="x-none" i="1" dirty="0" smtClean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de-DE" altLang="x-none" i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de-DE" altLang="x-none" i="1" dirty="0" err="1" smtClean="0">
                <a:solidFill>
                  <a:srgbClr val="FF0000"/>
                </a:solidFill>
              </a:rPr>
              <a:t>Remember</a:t>
            </a:r>
            <a:r>
              <a:rPr lang="de-DE" altLang="x-none" i="1" dirty="0" smtClean="0">
                <a:solidFill>
                  <a:srgbClr val="FF0000"/>
                </a:solidFill>
              </a:rPr>
              <a:t>: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short</a:t>
            </a:r>
            <a:r>
              <a:rPr lang="de-DE" altLang="x-none" i="1" dirty="0" smtClean="0">
                <a:solidFill>
                  <a:srgbClr val="FF0000"/>
                </a:solidFill>
              </a:rPr>
              <a:t> &amp;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precise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is</a:t>
            </a:r>
            <a:r>
              <a:rPr lang="de-DE" altLang="x-none" i="1" dirty="0" smtClean="0">
                <a:solidFill>
                  <a:srgbClr val="FF0000"/>
                </a:solidFill>
              </a:rPr>
              <a:t> </a:t>
            </a:r>
            <a:r>
              <a:rPr lang="de-DE" altLang="x-none" i="1" dirty="0" err="1" smtClean="0">
                <a:solidFill>
                  <a:srgbClr val="FF0000"/>
                </a:solidFill>
              </a:rPr>
              <a:t>good</a:t>
            </a:r>
            <a:r>
              <a:rPr lang="de-DE" altLang="x-none" i="1" dirty="0" smtClean="0">
                <a:solidFill>
                  <a:srgbClr val="FF0000"/>
                </a:solidFill>
              </a:rPr>
              <a:t>!!! </a:t>
            </a:r>
            <a:endParaRPr lang="de-DE" altLang="x-none" i="1" dirty="0" smtClean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28" y="2060848"/>
            <a:ext cx="3810000" cy="320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488950"/>
            <a:ext cx="7516390" cy="838200"/>
          </a:xfrm>
          <a:extLst/>
        </p:spPr>
        <p:txBody>
          <a:bodyPr/>
          <a:lstStyle/>
          <a:p>
            <a:pPr>
              <a:defRPr/>
            </a:pPr>
            <a:r>
              <a:rPr lang="de-DE" altLang="x-none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Outline</a:t>
            </a:r>
            <a:endParaRPr lang="de-DE" altLang="x-none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90524" y="1619250"/>
            <a:ext cx="9170987" cy="4479925"/>
          </a:xfrm>
        </p:spPr>
        <p:txBody>
          <a:bodyPr/>
          <a:lstStyle/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de-DE" altLang="x-none" dirty="0" err="1" smtClean="0">
                <a:cs typeface="Tahoma" pitchFamily="34" charset="-78"/>
              </a:rPr>
              <a:t>Introduction</a:t>
            </a:r>
            <a:r>
              <a:rPr lang="de-DE" altLang="x-none" dirty="0" smtClean="0">
                <a:cs typeface="Tahoma" pitchFamily="34" charset="-78"/>
              </a:rPr>
              <a:t> </a:t>
            </a:r>
            <a:endParaRPr lang="de-DE" altLang="x-none" dirty="0" smtClean="0">
              <a:cs typeface="Tahoma" pitchFamily="34" charset="-78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de-DE" altLang="x-none" dirty="0" err="1" smtClean="0">
                <a:cs typeface="Tahoma" pitchFamily="34" charset="-78"/>
              </a:rPr>
              <a:t>Literature</a:t>
            </a:r>
            <a:r>
              <a:rPr lang="de-DE" altLang="x-none" dirty="0" smtClean="0">
                <a:cs typeface="Tahoma" pitchFamily="34" charset="-78"/>
              </a:rPr>
              <a:t> Review [optional]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de-DE" altLang="x-none" dirty="0" err="1" smtClean="0">
                <a:cs typeface="Tahoma" pitchFamily="34" charset="-78"/>
              </a:rPr>
              <a:t>My</a:t>
            </a:r>
            <a:r>
              <a:rPr lang="de-DE" altLang="x-none" dirty="0" smtClean="0">
                <a:cs typeface="Tahoma" pitchFamily="34" charset="-78"/>
              </a:rPr>
              <a:t> Great New </a:t>
            </a:r>
            <a:r>
              <a:rPr lang="de-DE" altLang="x-none" dirty="0" err="1" smtClean="0">
                <a:cs typeface="Tahoma" pitchFamily="34" charset="-78"/>
              </a:rPr>
              <a:t>Method</a:t>
            </a:r>
            <a:endParaRPr lang="de-DE" altLang="x-none" dirty="0" smtClean="0">
              <a:cs typeface="Tahoma" pitchFamily="34" charset="-78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de-DE" altLang="x-none" dirty="0" smtClean="0">
                <a:cs typeface="Tahoma" pitchFamily="34" charset="-78"/>
              </a:rPr>
              <a:t>Experiments </a:t>
            </a:r>
            <a:r>
              <a:rPr lang="de-DE" altLang="x-none" dirty="0" err="1" smtClean="0">
                <a:cs typeface="Tahoma" pitchFamily="34" charset="-78"/>
              </a:rPr>
              <a:t>with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My</a:t>
            </a:r>
            <a:r>
              <a:rPr lang="de-DE" altLang="x-none" dirty="0">
                <a:cs typeface="Tahoma" pitchFamily="34" charset="-78"/>
              </a:rPr>
              <a:t> Great New </a:t>
            </a:r>
            <a:r>
              <a:rPr lang="de-DE" altLang="x-none" dirty="0" err="1" smtClean="0">
                <a:cs typeface="Tahoma" pitchFamily="34" charset="-78"/>
              </a:rPr>
              <a:t>Method</a:t>
            </a:r>
            <a:endParaRPr lang="de-DE" altLang="x-none" dirty="0" smtClean="0">
              <a:cs typeface="Tahoma" pitchFamily="34" charset="-78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de-DE" altLang="x-none" dirty="0" err="1" smtClean="0">
                <a:cs typeface="Tahoma" pitchFamily="34" charset="-78"/>
              </a:rPr>
              <a:t>What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has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been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done</a:t>
            </a:r>
            <a:r>
              <a:rPr lang="de-DE" altLang="x-none" dirty="0" smtClean="0">
                <a:cs typeface="Tahoma" pitchFamily="34" charset="-78"/>
              </a:rPr>
              <a:t>? </a:t>
            </a:r>
            <a:r>
              <a:rPr lang="de-DE" altLang="x-none" dirty="0" err="1" smtClean="0">
                <a:cs typeface="Tahoma" pitchFamily="34" charset="-78"/>
              </a:rPr>
              <a:t>What</a:t>
            </a:r>
            <a:r>
              <a:rPr lang="de-DE" altLang="x-none" dirty="0" smtClean="0">
                <a:cs typeface="Tahoma" pitchFamily="34" charset="-78"/>
              </a:rPr>
              <a:t> do I still plan </a:t>
            </a:r>
            <a:r>
              <a:rPr lang="de-DE" altLang="x-none" dirty="0" err="1" smtClean="0">
                <a:cs typeface="Tahoma" pitchFamily="34" charset="-78"/>
              </a:rPr>
              <a:t>to</a:t>
            </a:r>
            <a:r>
              <a:rPr lang="de-DE" altLang="x-none" dirty="0" smtClean="0">
                <a:cs typeface="Tahoma" pitchFamily="34" charset="-78"/>
              </a:rPr>
              <a:t> do?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r>
              <a:rPr lang="de-DE" altLang="x-none" dirty="0" err="1" smtClean="0">
                <a:cs typeface="Tahoma" pitchFamily="34" charset="-78"/>
              </a:rPr>
              <a:t>Please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give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me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A</a:t>
            </a:r>
            <a:r>
              <a:rPr lang="de-DE" altLang="x-none" dirty="0" err="1" smtClean="0">
                <a:cs typeface="Tahoma" pitchFamily="34" charset="-78"/>
              </a:rPr>
              <a:t>dvice</a:t>
            </a:r>
            <a:r>
              <a:rPr lang="de-DE" altLang="x-none" dirty="0" smtClean="0">
                <a:cs typeface="Tahoma" pitchFamily="34" charset="-78"/>
              </a:rPr>
              <a:t> on </a:t>
            </a:r>
            <a:r>
              <a:rPr lang="de-DE" altLang="x-none" dirty="0" err="1" smtClean="0">
                <a:cs typeface="Tahoma" pitchFamily="34" charset="-78"/>
              </a:rPr>
              <a:t>How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To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Improve</a:t>
            </a:r>
            <a:r>
              <a:rPr lang="de-DE" altLang="x-none" dirty="0" smtClean="0">
                <a:cs typeface="Tahoma" pitchFamily="34" charset="-78"/>
              </a:rPr>
              <a:t> X? </a:t>
            </a:r>
            <a:r>
              <a:rPr lang="de-DE" altLang="x-none" dirty="0">
                <a:cs typeface="Tahoma" pitchFamily="34" charset="-78"/>
              </a:rPr>
              <a:t>[</a:t>
            </a:r>
            <a:r>
              <a:rPr lang="de-DE" altLang="x-none" dirty="0" smtClean="0">
                <a:cs typeface="Tahoma" pitchFamily="34" charset="-78"/>
              </a:rPr>
              <a:t>optional, </a:t>
            </a:r>
            <a:r>
              <a:rPr lang="de-DE" altLang="x-none" dirty="0" err="1" smtClean="0">
                <a:cs typeface="Tahoma" pitchFamily="34" charset="-78"/>
              </a:rPr>
              <a:t>highly</a:t>
            </a:r>
            <a:r>
              <a:rPr lang="de-DE" altLang="x-none" dirty="0" smtClean="0">
                <a:cs typeface="Tahoma" pitchFamily="34" charset="-78"/>
              </a:rPr>
              <a:t> </a:t>
            </a:r>
            <a:r>
              <a:rPr lang="de-DE" altLang="x-none" dirty="0" err="1" smtClean="0">
                <a:cs typeface="Tahoma" pitchFamily="34" charset="-78"/>
              </a:rPr>
              <a:t>appreciated</a:t>
            </a:r>
            <a:r>
              <a:rPr lang="de-DE" altLang="x-none" dirty="0" smtClean="0">
                <a:cs typeface="Tahoma" pitchFamily="34" charset="-78"/>
              </a:rPr>
              <a:t>]</a:t>
            </a:r>
          </a:p>
          <a:p>
            <a:pPr marL="0" indent="0">
              <a:spcBef>
                <a:spcPct val="50000"/>
              </a:spcBef>
            </a:pP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Note: Not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more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than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10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slides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(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excluding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title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slide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, but not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more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than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10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Minutes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. Time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limits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are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strictly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enforced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!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Make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sure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your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supervisors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do a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test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talk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with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 </a:t>
            </a:r>
            <a:r>
              <a:rPr lang="de-DE" altLang="x-none" dirty="0" err="1" smtClean="0">
                <a:solidFill>
                  <a:srgbClr val="FF0000"/>
                </a:solidFill>
                <a:cs typeface="Tahoma" pitchFamily="34" charset="-78"/>
              </a:rPr>
              <a:t>you</a:t>
            </a:r>
            <a:r>
              <a:rPr lang="de-DE" altLang="x-none" dirty="0" smtClean="0">
                <a:solidFill>
                  <a:srgbClr val="FF0000"/>
                </a:solidFill>
                <a:cs typeface="Tahoma" pitchFamily="34" charset="-78"/>
              </a:rPr>
              <a:t>.)</a:t>
            </a:r>
            <a:endParaRPr lang="de-DE" altLang="x-none" dirty="0" smtClean="0">
              <a:solidFill>
                <a:srgbClr val="FF0000"/>
              </a:solidFill>
              <a:cs typeface="Tahoma" pitchFamily="34" charset="-78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AutoNum type="arabicPeriod"/>
            </a:pPr>
            <a:endParaRPr lang="de-DE" altLang="x-none" dirty="0" smtClean="0">
              <a:cs typeface="Tahoma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60866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cs typeface="Tahoma" pitchFamily="34" charset="-78"/>
              </a:rPr>
              <a:t>Introduction</a:t>
            </a:r>
            <a:r>
              <a:rPr lang="de-DE" altLang="x-none" dirty="0">
                <a:cs typeface="Tahoma" pitchFamily="34" charset="-78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56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cs typeface="Tahoma" pitchFamily="34" charset="-78"/>
              </a:rPr>
              <a:t>Literature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smtClean="0">
                <a:cs typeface="Tahoma" pitchFamily="34" charset="-78"/>
              </a:rPr>
              <a:t>Review </a:t>
            </a:r>
            <a:r>
              <a:rPr lang="de-DE" altLang="x-none" dirty="0">
                <a:cs typeface="Tahoma" pitchFamily="34" charset="-78"/>
              </a:rPr>
              <a:t>[optional</a:t>
            </a:r>
            <a:r>
              <a:rPr lang="de-DE" altLang="x-none" dirty="0" smtClean="0">
                <a:cs typeface="Tahoma" pitchFamily="34" charset="-78"/>
              </a:rPr>
              <a:t>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37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cs typeface="Tahoma" pitchFamily="34" charset="-78"/>
              </a:rPr>
              <a:t>My</a:t>
            </a:r>
            <a:r>
              <a:rPr lang="de-DE" altLang="x-none" dirty="0">
                <a:cs typeface="Tahoma" pitchFamily="34" charset="-78"/>
              </a:rPr>
              <a:t> Great New </a:t>
            </a:r>
            <a:r>
              <a:rPr lang="de-DE" altLang="x-none" dirty="0" err="1" smtClean="0">
                <a:cs typeface="Tahoma" pitchFamily="34" charset="-78"/>
              </a:rPr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3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>
                <a:cs typeface="Tahoma" pitchFamily="34" charset="-78"/>
              </a:rPr>
              <a:t>Experiments </a:t>
            </a:r>
            <a:r>
              <a:rPr lang="de-DE" altLang="x-none" dirty="0" err="1">
                <a:cs typeface="Tahoma" pitchFamily="34" charset="-78"/>
              </a:rPr>
              <a:t>with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My</a:t>
            </a:r>
            <a:r>
              <a:rPr lang="de-DE" altLang="x-none" dirty="0">
                <a:cs typeface="Tahoma" pitchFamily="34" charset="-78"/>
              </a:rPr>
              <a:t> Great New </a:t>
            </a:r>
            <a:r>
              <a:rPr lang="de-DE" altLang="x-none" dirty="0" err="1" smtClean="0">
                <a:cs typeface="Tahoma" pitchFamily="34" charset="-78"/>
              </a:rPr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50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>
                <a:cs typeface="Tahoma" pitchFamily="34" charset="-78"/>
              </a:rPr>
              <a:t>Experiments </a:t>
            </a:r>
            <a:r>
              <a:rPr lang="de-DE" altLang="x-none" dirty="0" err="1">
                <a:cs typeface="Tahoma" pitchFamily="34" charset="-78"/>
              </a:rPr>
              <a:t>with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My</a:t>
            </a:r>
            <a:r>
              <a:rPr lang="de-DE" altLang="x-none" dirty="0">
                <a:cs typeface="Tahoma" pitchFamily="34" charset="-78"/>
              </a:rPr>
              <a:t> Great New </a:t>
            </a:r>
            <a:r>
              <a:rPr lang="de-DE" altLang="x-none" dirty="0" err="1" smtClean="0">
                <a:cs typeface="Tahoma" pitchFamily="34" charset="-78"/>
              </a:rPr>
              <a:t>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5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cs typeface="Tahoma" pitchFamily="34" charset="-78"/>
              </a:rPr>
              <a:t>What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has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been</a:t>
            </a:r>
            <a:r>
              <a:rPr lang="de-DE" altLang="x-none" dirty="0">
                <a:cs typeface="Tahoma" pitchFamily="34" charset="-78"/>
              </a:rPr>
              <a:t> </a:t>
            </a:r>
            <a:r>
              <a:rPr lang="de-DE" altLang="x-none" dirty="0" err="1">
                <a:cs typeface="Tahoma" pitchFamily="34" charset="-78"/>
              </a:rPr>
              <a:t>done</a:t>
            </a:r>
            <a:r>
              <a:rPr lang="de-DE" altLang="x-none" dirty="0">
                <a:cs typeface="Tahoma" pitchFamily="34" charset="-78"/>
              </a:rPr>
              <a:t>? </a:t>
            </a:r>
            <a:r>
              <a:rPr lang="de-DE" altLang="x-none" dirty="0" err="1">
                <a:cs typeface="Tahoma" pitchFamily="34" charset="-78"/>
              </a:rPr>
              <a:t>What</a:t>
            </a:r>
            <a:r>
              <a:rPr lang="de-DE" altLang="x-none" dirty="0">
                <a:cs typeface="Tahoma" pitchFamily="34" charset="-78"/>
              </a:rPr>
              <a:t> do I still plan </a:t>
            </a:r>
            <a:r>
              <a:rPr lang="de-DE" altLang="x-none" dirty="0" err="1">
                <a:cs typeface="Tahoma" pitchFamily="34" charset="-78"/>
              </a:rPr>
              <a:t>to</a:t>
            </a:r>
            <a:r>
              <a:rPr lang="de-DE" altLang="x-none" dirty="0">
                <a:cs typeface="Tahoma" pitchFamily="34" charset="-78"/>
              </a:rPr>
              <a:t> do</a:t>
            </a:r>
            <a:r>
              <a:rPr lang="de-DE" altLang="x-none" dirty="0" smtClean="0">
                <a:cs typeface="Tahoma" pitchFamily="34" charset="-78"/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3070"/>
      </p:ext>
    </p:extLst>
  </p:cSld>
  <p:clrMapOvr>
    <a:masterClrMapping/>
  </p:clrMapOvr>
</p:sld>
</file>

<file path=ppt/theme/theme1.xml><?xml version="1.0" encoding="utf-8"?>
<a:theme xmlns:a="http://schemas.openxmlformats.org/drawingml/2006/main" name="TUDesign_IAS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TUDesign_IAS</Template>
  <TotalTime>18</TotalTime>
  <Words>205</Words>
  <Application>Microsoft Macintosh PowerPoint</Application>
  <PresentationFormat>A4 Paper (210x297 mm)</PresentationFormat>
  <Paragraphs>34</Paragraphs>
  <Slides>10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TUDesign_IAS</vt:lpstr>
      <vt:lpstr>Equation</vt:lpstr>
      <vt:lpstr>The Title of My Thesis</vt:lpstr>
      <vt:lpstr>Motivation</vt:lpstr>
      <vt:lpstr>Outline</vt:lpstr>
      <vt:lpstr>Introduction </vt:lpstr>
      <vt:lpstr>Literature Review [optional]</vt:lpstr>
      <vt:lpstr>My Great New Method</vt:lpstr>
      <vt:lpstr>Experiments with My Great New Method</vt:lpstr>
      <vt:lpstr>Experiments with My Great New Method</vt:lpstr>
      <vt:lpstr>What has been done? What do I still plan to do?</vt:lpstr>
      <vt:lpstr>Please give me Advice on How To Improve X? [optional, highly appreciated]</vt:lpstr>
    </vt:vector>
  </TitlesOfParts>
  <Company>FG Simulation, Systemoptimierung und Robotik, TU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EiCE</dc:title>
  <dc:subject>01</dc:subject>
  <dc:creator>Oskar von Stryk</dc:creator>
  <cp:lastModifiedBy>Jan Peters</cp:lastModifiedBy>
  <cp:revision>2434</cp:revision>
  <cp:lastPrinted>1601-01-01T00:00:00Z</cp:lastPrinted>
  <dcterms:created xsi:type="dcterms:W3CDTF">2001-11-03T22:04:35Z</dcterms:created>
  <dcterms:modified xsi:type="dcterms:W3CDTF">2014-09-04T18:56:59Z</dcterms:modified>
</cp:coreProperties>
</file>